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6" r:id="rId3"/>
    <p:sldId id="257" r:id="rId4"/>
    <p:sldId id="264" r:id="rId5"/>
    <p:sldId id="259" r:id="rId6"/>
    <p:sldId id="258" r:id="rId7"/>
    <p:sldId id="265" r:id="rId8"/>
    <p:sldId id="261" r:id="rId9"/>
    <p:sldId id="260" r:id="rId10"/>
    <p:sldId id="263" r:id="rId11"/>
    <p:sldId id="262" r:id="rId12"/>
    <p:sldId id="267" r:id="rId1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7"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7"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7"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7"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7" charset="-128"/>
        <a:cs typeface="+mn-cs"/>
      </a:defRPr>
    </a:lvl5pPr>
    <a:lvl6pPr marL="2286000" algn="l" defTabSz="914400" rtl="0" eaLnBrk="1" latinLnBrk="0" hangingPunct="1">
      <a:defRPr kern="1200">
        <a:solidFill>
          <a:schemeClr val="tx1"/>
        </a:solidFill>
        <a:latin typeface="Arial" charset="0"/>
        <a:ea typeface="ＭＳ Ｐゴシック" pitchFamily="-107" charset="-128"/>
        <a:cs typeface="+mn-cs"/>
      </a:defRPr>
    </a:lvl6pPr>
    <a:lvl7pPr marL="2743200" algn="l" defTabSz="914400" rtl="0" eaLnBrk="1" latinLnBrk="0" hangingPunct="1">
      <a:defRPr kern="1200">
        <a:solidFill>
          <a:schemeClr val="tx1"/>
        </a:solidFill>
        <a:latin typeface="Arial" charset="0"/>
        <a:ea typeface="ＭＳ Ｐゴシック" pitchFamily="-107" charset="-128"/>
        <a:cs typeface="+mn-cs"/>
      </a:defRPr>
    </a:lvl7pPr>
    <a:lvl8pPr marL="3200400" algn="l" defTabSz="914400" rtl="0" eaLnBrk="1" latinLnBrk="0" hangingPunct="1">
      <a:defRPr kern="1200">
        <a:solidFill>
          <a:schemeClr val="tx1"/>
        </a:solidFill>
        <a:latin typeface="Arial" charset="0"/>
        <a:ea typeface="ＭＳ Ｐゴシック" pitchFamily="-107" charset="-128"/>
        <a:cs typeface="+mn-cs"/>
      </a:defRPr>
    </a:lvl8pPr>
    <a:lvl9pPr marL="3657600" algn="l" defTabSz="914400" rtl="0" eaLnBrk="1" latinLnBrk="0" hangingPunct="1">
      <a:defRPr kern="1200">
        <a:solidFill>
          <a:schemeClr val="tx1"/>
        </a:solidFill>
        <a:latin typeface="Arial" charset="0"/>
        <a:ea typeface="ＭＳ Ｐゴシック" pitchFamily="-10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3B4ABA3-3F93-4D6F-BDFD-398AAD4B7615}" type="datetime1">
              <a:rPr lang="en-US"/>
              <a:pPr/>
              <a:t>9/29/2010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29C5CF-E765-46B1-B9AF-41FEE9D9FDC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00C4952-8641-4799-9276-716A2606E105}" type="datetime1">
              <a:rPr lang="en-US"/>
              <a:pPr/>
              <a:t>9/29/2010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429A72F-3187-4980-87B9-EED37890F90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493203A-C9EE-4EEF-87BB-57F49161EE84}" type="datetime1">
              <a:rPr lang="en-US"/>
              <a:pPr/>
              <a:t>9/29/2010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6CFDF5F-F2C2-4603-8880-9178C8C35C5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AA41F7E-2B30-464A-AFD6-6EEF50D76F48}" type="datetime1">
              <a:rPr lang="en-US"/>
              <a:pPr/>
              <a:t>9/29/2010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C30239-D4B2-48FB-AFAB-3F5BF27746D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ABF0751-6785-44BE-8689-3DF39F28E0E0}" type="datetime1">
              <a:rPr lang="en-US"/>
              <a:pPr/>
              <a:t>9/29/2010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EBC04DF-33AF-4B4D-97BF-D2058835A26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71679EB4-6B52-48AB-8F86-13089F4E246E}" type="datetime1">
              <a:rPr lang="en-US"/>
              <a:pPr/>
              <a:t>9/29/2010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08420BB4-2DF4-4812-A2E8-74A99858F66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A2DAB3B3-024C-4CC7-A356-5CE5C69A2287}" type="datetime1">
              <a:rPr lang="en-US"/>
              <a:pPr/>
              <a:t>9/29/2010</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A7DBDC40-0360-42FA-BC5B-DCF3401DF96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59A6EF1A-077E-4810-84BE-732BB8ED30D0}" type="datetime1">
              <a:rPr lang="en-US"/>
              <a:pPr/>
              <a:t>9/29/2010</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6B0606C6-F3DB-4FFF-A5D9-31BC805A6CE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5E1BC50-DB91-4AE8-ADC2-7BFF9DCA3021}" type="datetime1">
              <a:rPr lang="en-US"/>
              <a:pPr/>
              <a:t>9/29/2010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59135E48-3758-490A-A9E3-025833778B0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D18EE89-181C-43AA-8A16-946C4B258C7C}" type="datetime1">
              <a:rPr lang="en-US"/>
              <a:pPr/>
              <a:t>9/29/2010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28B48038-7DF3-4AB9-BD19-E9ADECF2034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5492EA4-009D-47B1-BAFD-539995C05A36}" type="datetime1">
              <a:rPr lang="en-US"/>
              <a:pPr/>
              <a:t>9/29/2010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DA86B5B1-BF20-4268-B8A7-B50461544CF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latin typeface="Book Antiqua" pitchFamily="-107" charset="0"/>
              </a:defRPr>
            </a:lvl1pPr>
          </a:lstStyle>
          <a:p>
            <a:fld id="{2F904010-D764-499E-BB7F-289F86988684}" type="datetime1">
              <a:rPr lang="en-US"/>
              <a:pPr/>
              <a:t>9/29/2010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FFFFFF"/>
                </a:solidFill>
                <a:latin typeface="Book Antiqua" pitchFamily="-107"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latin typeface="Book Antiqua" pitchFamily="-107" charset="0"/>
              </a:defRPr>
            </a:lvl1pPr>
          </a:lstStyle>
          <a:p>
            <a:fld id="{F24C48A1-E45C-48FE-B985-9F4427DE7A38}" type="slidenum">
              <a:rPr lang="en-US"/>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defRPr sz="4400" kern="1200">
          <a:solidFill>
            <a:schemeClr val="tx1"/>
          </a:solidFill>
          <a:latin typeface="+mj-lt"/>
          <a:ea typeface="ＭＳ Ｐゴシック" pitchFamily="-107" charset="-128"/>
          <a:cs typeface="+mj-cs"/>
        </a:defRPr>
      </a:lvl1pPr>
      <a:lvl2pPr algn="ctr" defTabSz="457200" rtl="0" fontAlgn="base">
        <a:spcBef>
          <a:spcPct val="0"/>
        </a:spcBef>
        <a:spcAft>
          <a:spcPct val="0"/>
        </a:spcAft>
        <a:defRPr sz="4400">
          <a:solidFill>
            <a:schemeClr val="tx1"/>
          </a:solidFill>
          <a:latin typeface="Lucida Sans" pitchFamily="-107" charset="0"/>
          <a:ea typeface="ＭＳ Ｐゴシック" pitchFamily="-107" charset="-128"/>
        </a:defRPr>
      </a:lvl2pPr>
      <a:lvl3pPr algn="ctr" defTabSz="457200" rtl="0" fontAlgn="base">
        <a:spcBef>
          <a:spcPct val="0"/>
        </a:spcBef>
        <a:spcAft>
          <a:spcPct val="0"/>
        </a:spcAft>
        <a:defRPr sz="4400">
          <a:solidFill>
            <a:schemeClr val="tx1"/>
          </a:solidFill>
          <a:latin typeface="Lucida Sans" pitchFamily="-107" charset="0"/>
          <a:ea typeface="ＭＳ Ｐゴシック" pitchFamily="-107" charset="-128"/>
        </a:defRPr>
      </a:lvl3pPr>
      <a:lvl4pPr algn="ctr" defTabSz="457200" rtl="0" fontAlgn="base">
        <a:spcBef>
          <a:spcPct val="0"/>
        </a:spcBef>
        <a:spcAft>
          <a:spcPct val="0"/>
        </a:spcAft>
        <a:defRPr sz="4400">
          <a:solidFill>
            <a:schemeClr val="tx1"/>
          </a:solidFill>
          <a:latin typeface="Lucida Sans" pitchFamily="-107" charset="0"/>
          <a:ea typeface="ＭＳ Ｐゴシック" pitchFamily="-107" charset="-128"/>
        </a:defRPr>
      </a:lvl4pPr>
      <a:lvl5pPr algn="ctr" defTabSz="457200" rtl="0" fontAlgn="base">
        <a:spcBef>
          <a:spcPct val="0"/>
        </a:spcBef>
        <a:spcAft>
          <a:spcPct val="0"/>
        </a:spcAft>
        <a:defRPr sz="4400">
          <a:solidFill>
            <a:schemeClr val="tx1"/>
          </a:solidFill>
          <a:latin typeface="Lucida Sans" pitchFamily="-107" charset="0"/>
          <a:ea typeface="ＭＳ Ｐゴシック" pitchFamily="-107" charset="-128"/>
        </a:defRPr>
      </a:lvl5pPr>
      <a:lvl6pPr marL="457200" algn="ctr" defTabSz="457200" rtl="0" fontAlgn="base">
        <a:spcBef>
          <a:spcPct val="0"/>
        </a:spcBef>
        <a:spcAft>
          <a:spcPct val="0"/>
        </a:spcAft>
        <a:defRPr sz="4400">
          <a:solidFill>
            <a:schemeClr val="tx1"/>
          </a:solidFill>
          <a:latin typeface="Lucida Sans" pitchFamily="-107" charset="0"/>
          <a:ea typeface="ＭＳ Ｐゴシック" pitchFamily="-107" charset="-128"/>
        </a:defRPr>
      </a:lvl6pPr>
      <a:lvl7pPr marL="914400" algn="ctr" defTabSz="457200" rtl="0" fontAlgn="base">
        <a:spcBef>
          <a:spcPct val="0"/>
        </a:spcBef>
        <a:spcAft>
          <a:spcPct val="0"/>
        </a:spcAft>
        <a:defRPr sz="4400">
          <a:solidFill>
            <a:schemeClr val="tx1"/>
          </a:solidFill>
          <a:latin typeface="Lucida Sans" pitchFamily="-107" charset="0"/>
          <a:ea typeface="ＭＳ Ｐゴシック" pitchFamily="-107" charset="-128"/>
        </a:defRPr>
      </a:lvl7pPr>
      <a:lvl8pPr marL="1371600" algn="ctr" defTabSz="457200" rtl="0" fontAlgn="base">
        <a:spcBef>
          <a:spcPct val="0"/>
        </a:spcBef>
        <a:spcAft>
          <a:spcPct val="0"/>
        </a:spcAft>
        <a:defRPr sz="4400">
          <a:solidFill>
            <a:schemeClr val="tx1"/>
          </a:solidFill>
          <a:latin typeface="Lucida Sans" pitchFamily="-107" charset="0"/>
          <a:ea typeface="ＭＳ Ｐゴシック" pitchFamily="-107" charset="-128"/>
        </a:defRPr>
      </a:lvl8pPr>
      <a:lvl9pPr marL="1828800" algn="ctr" defTabSz="457200" rtl="0" fontAlgn="base">
        <a:spcBef>
          <a:spcPct val="0"/>
        </a:spcBef>
        <a:spcAft>
          <a:spcPct val="0"/>
        </a:spcAft>
        <a:defRPr sz="4400">
          <a:solidFill>
            <a:schemeClr val="tx1"/>
          </a:solidFill>
          <a:latin typeface="Lucida Sans" pitchFamily="-107" charset="0"/>
          <a:ea typeface="ＭＳ Ｐゴシック" pitchFamily="-107" charset="-128"/>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pitchFamily="-107" charset="-128"/>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pitchFamily="-107" charset="-128"/>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pitchFamily="-107" charset="-128"/>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pitchFamily="-107" charset="-128"/>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pitchFamily="-10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9.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0.wav"/><Relationship Id="rId1" Type="http://schemas.openxmlformats.org/officeDocument/2006/relationships/slideLayout" Target="../slideLayouts/slideLayout2.xml"/><Relationship Id="rId4" Type="http://schemas.openxmlformats.org/officeDocument/2006/relationships/audio" Target="../media/audio12.wav"/></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audio" Target="../media/audio5.wav"/></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7.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8.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What Year Was It</a:t>
            </a:r>
          </a:p>
        </p:txBody>
      </p:sp>
      <p:sp>
        <p:nvSpPr>
          <p:cNvPr id="3" name="Subtitle 2"/>
          <p:cNvSpPr>
            <a:spLocks noGrp="1"/>
          </p:cNvSpPr>
          <p:nvPr>
            <p:ph type="subTitle" idx="1"/>
          </p:nvPr>
        </p:nvSpPr>
        <p:spPr/>
        <p:txBody>
          <a:bodyPr rtlCol="0">
            <a:normAutofit/>
          </a:bodyPr>
          <a:lstStyle/>
          <a:p>
            <a:pPr fontAlgn="auto">
              <a:spcAft>
                <a:spcPts val="0"/>
              </a:spcAft>
              <a:buFont typeface="Arial"/>
              <a:buNone/>
              <a:defRPr/>
            </a:pP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When…..</a:t>
            </a:r>
          </a:p>
        </p:txBody>
      </p:sp>
    </p:spTree>
  </p:cSld>
  <p:clrMapOvr>
    <a:masterClrMapping/>
  </p:clrMapOvr>
  <p:transition spd="slow">
    <p:dissolve/>
    <p:sndAc>
      <p:stSnd>
        <p:snd r:embed="rId2" name="Slide Projector"/>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A Perfect Day In Philadelphia</a:t>
            </a:r>
          </a:p>
        </p:txBody>
      </p:sp>
      <p:sp>
        <p:nvSpPr>
          <p:cNvPr id="3" name="Content Placeholder 2"/>
          <p:cNvSpPr>
            <a:spLocks noGrp="1"/>
          </p:cNvSpPr>
          <p:nvPr>
            <p:ph idx="1"/>
          </p:nvPr>
        </p:nvSpPr>
        <p:spPr>
          <a:xfrm>
            <a:off x="457200" y="1600201"/>
            <a:ext cx="8229600" cy="1295400"/>
          </a:xfrm>
        </p:spPr>
        <p:txBody>
          <a:bodyPr rtlCol="0">
            <a:normAutofit lnSpcReduction="10000"/>
          </a:bodyPr>
          <a:lstStyle/>
          <a:p>
            <a:pPr fontAlgn="auto">
              <a:spcAft>
                <a:spcPts val="0"/>
              </a:spcAft>
              <a:buFont typeface="Arial"/>
              <a:buNone/>
              <a:defRPr/>
            </a:pPr>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Philadelphia Phillies’ pitcher Jim Bunning threw a perfect game on June 21</a:t>
            </a:r>
            <a:r>
              <a:rPr lang="en-US" sz="2800" b="1" baseline="300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st</a:t>
            </a:r>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 Father’s Day. It was the first ever in the National League.</a:t>
            </a:r>
          </a:p>
        </p:txBody>
      </p:sp>
      <p:pic>
        <p:nvPicPr>
          <p:cNvPr id="4" name="Picture 3" descr="images-1.jpeg"/>
          <p:cNvPicPr>
            <a:picLocks noChangeAspect="1"/>
          </p:cNvPicPr>
          <p:nvPr/>
        </p:nvPicPr>
        <p:blipFill>
          <a:blip r:embed="rId3"/>
          <a:stretch>
            <a:fillRect/>
          </a:stretch>
        </p:blipFill>
        <p:spPr>
          <a:xfrm>
            <a:off x="1752600" y="2895600"/>
            <a:ext cx="5029200" cy="35922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14"/>
                                            </p:cond>
                                          </p:stCondLst>
                                          <p:endCondLst>
                                            <p:cond evt="onStopAudio" delay="0">
                                              <p:tgtEl>
                                                <p:sldTgt/>
                                              </p:tgtEl>
                                            </p:cond>
                                          </p:endCondLst>
                                        </p:cTn>
                                        <p:tgtEl>
                                          <p:sndTgt r:embed="rId2" name="Clapp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Unrest close to home</a:t>
            </a:r>
          </a:p>
        </p:txBody>
      </p:sp>
      <p:sp>
        <p:nvSpPr>
          <p:cNvPr id="3" name="Content Placeholder 2"/>
          <p:cNvSpPr>
            <a:spLocks noGrp="1"/>
          </p:cNvSpPr>
          <p:nvPr>
            <p:ph idx="1"/>
          </p:nvPr>
        </p:nvSpPr>
        <p:spPr>
          <a:xfrm>
            <a:off x="457200" y="1417639"/>
            <a:ext cx="8229600" cy="2316162"/>
          </a:xfrm>
        </p:spPr>
        <p:txBody>
          <a:bodyPr rtlCol="0">
            <a:normAutofit/>
          </a:bodyPr>
          <a:lstStyle/>
          <a:p>
            <a:pPr fontAlgn="auto">
              <a:spcAft>
                <a:spcPts val="0"/>
              </a:spcAft>
              <a:buFont typeface="Arial"/>
              <a:buNone/>
              <a:defRPr/>
            </a:pPr>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With temperatures rising and tensions between Philadelphia Police and black residents boiling, race riots erupted in North Philadelphia in late August as occurred in many other northern cities at this time.</a:t>
            </a:r>
          </a:p>
        </p:txBody>
      </p:sp>
      <p:pic>
        <p:nvPicPr>
          <p:cNvPr id="4" name="Picture 3" descr="538340717_6675a2bcd5.jpg"/>
          <p:cNvPicPr>
            <a:picLocks noChangeAspect="1"/>
          </p:cNvPicPr>
          <p:nvPr/>
        </p:nvPicPr>
        <p:blipFill>
          <a:blip r:embed="rId2"/>
          <a:stretch>
            <a:fillRect/>
          </a:stretch>
        </p:blipFill>
        <p:spPr>
          <a:xfrm>
            <a:off x="3429000" y="3733800"/>
            <a:ext cx="2149450" cy="3124200"/>
          </a:xfrm>
          <a:prstGeom prst="rect">
            <a:avLst/>
          </a:prstGeom>
          <a:effectLst>
            <a:glow rad="228600">
              <a:schemeClr val="accent2">
                <a:alpha val="75000"/>
              </a:schemeClr>
            </a:glo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accel="50000" decel="5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It was</a:t>
            </a: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j-ea"/>
              </a:rPr>
              <a:t>…</a:t>
            </a:r>
            <a:endParaRPr lang="en-US" dirty="0" smtClean="0">
              <a:ea typeface="+mj-ea"/>
            </a:endParaRPr>
          </a:p>
        </p:txBody>
      </p:sp>
      <p:sp>
        <p:nvSpPr>
          <p:cNvPr id="3" name="Content Placeholder 2"/>
          <p:cNvSpPr>
            <a:spLocks noGrp="1"/>
          </p:cNvSpPr>
          <p:nvPr>
            <p:ph idx="1"/>
          </p:nvPr>
        </p:nvSpPr>
        <p:spPr/>
        <p:txBody>
          <a:bodyPr rtlCol="0" anchor="ctr">
            <a:normAutofit/>
          </a:bodyPr>
          <a:lstStyle/>
          <a:p>
            <a:pPr algn="ctr" fontAlgn="auto">
              <a:spcAft>
                <a:spcPts val="0"/>
              </a:spcAft>
              <a:buFont typeface="Arial"/>
              <a:buNone/>
              <a:defRPr/>
            </a:pPr>
            <a:r>
              <a:rPr lang="en-US" sz="9600" b="1" spc="3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Capitals"/>
                <a:ea typeface="+mn-ea"/>
                <a:cs typeface="Capitals"/>
              </a:rPr>
              <a:t>1964</a:t>
            </a:r>
          </a:p>
        </p:txBody>
      </p:sp>
    </p:spTree>
  </p:cSld>
  <p:clrMapOvr>
    <a:masterClrMapping/>
  </p:clrMapOvr>
  <p:transition>
    <p:newsflash/>
    <p:sndAc>
      <p:stSnd>
        <p:snd r:embed="rId2" name="Applause"/>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Surprise"/>
                                        </p:tgtEl>
                                      </p:cMediaNode>
                                    </p:audio>
                                  </p:subTnLst>
                                </p:cTn>
                              </p:par>
                            </p:childTnLst>
                          </p:cTn>
                        </p:par>
                        <p:par>
                          <p:cTn id="8" fill="hold">
                            <p:stCondLst>
                              <p:cond delay="1000"/>
                            </p:stCondLst>
                            <p:childTnLst>
                              <p:par>
                                <p:cTn id="9" presetID="1" presetClass="entr" presetSubtype="0" fill="hold" grpId="0" nodeType="afterEffect">
                                  <p:stCondLst>
                                    <p:cond delay="5000"/>
                                  </p:stCondLst>
                                  <p:iterate type="lt">
                                    <p:tmAbs val="0"/>
                                  </p:iterate>
                                  <p:childTnLst>
                                    <p:set>
                                      <p:cBhvr>
                                        <p:cTn id="10" dur="1" fill="hold">
                                          <p:stCondLst>
                                            <p:cond delay="0"/>
                                          </p:stCondLst>
                                        </p:cTn>
                                        <p:tgtEl>
                                          <p:spTgt spid="3">
                                            <p:txEl>
                                              <p:pRg st="0" end="0"/>
                                            </p:txEl>
                                          </p:spTgt>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4" name="Applause"/>
                                        </p:tgtEl>
                                      </p:cMediaNode>
                                    </p:audio>
                                  </p:sub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1"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0" end="0"/>
                                            </p:txEl>
                                          </p:spTgt>
                                        </p:tgtEl>
                                        <p:attrNameLst>
                                          <p:attrName>ppt_x</p:attrName>
                                          <p:attrName>ppt_y</p:attrName>
                                        </p:attrNameLst>
                                      </p:cBhvr>
                                    </p:animMotion>
                                    <p:animRot by="1500000">
                                      <p:cBhvr>
                                        <p:cTn id="15" dur="125" fill="hold">
                                          <p:stCondLst>
                                            <p:cond delay="0"/>
                                          </p:stCondLst>
                                        </p:cTn>
                                        <p:tgtEl>
                                          <p:spTgt spid="3">
                                            <p:txEl>
                                              <p:pRg st="0" end="0"/>
                                            </p:txEl>
                                          </p:spTgt>
                                        </p:tgtEl>
                                        <p:attrNameLst>
                                          <p:attrName>r</p:attrName>
                                        </p:attrNameLst>
                                      </p:cBhvr>
                                    </p:animRot>
                                    <p:animRot by="-1500000">
                                      <p:cBhvr>
                                        <p:cTn id="16" dur="125" fill="hold">
                                          <p:stCondLst>
                                            <p:cond delay="125"/>
                                          </p:stCondLst>
                                        </p:cTn>
                                        <p:tgtEl>
                                          <p:spTgt spid="3">
                                            <p:txEl>
                                              <p:pRg st="0" end="0"/>
                                            </p:txEl>
                                          </p:spTgt>
                                        </p:tgtEl>
                                        <p:attrNameLst>
                                          <p:attrName>r</p:attrName>
                                        </p:attrNameLst>
                                      </p:cBhvr>
                                    </p:animRot>
                                    <p:animRot by="-1500000">
                                      <p:cBhvr>
                                        <p:cTn id="17" dur="125" fill="hold">
                                          <p:stCondLst>
                                            <p:cond delay="250"/>
                                          </p:stCondLst>
                                        </p:cTn>
                                        <p:tgtEl>
                                          <p:spTgt spid="3">
                                            <p:txEl>
                                              <p:pRg st="0" end="0"/>
                                            </p:txEl>
                                          </p:spTgt>
                                        </p:tgtEl>
                                        <p:attrNameLst>
                                          <p:attrName>r</p:attrName>
                                        </p:attrNameLst>
                                      </p:cBhvr>
                                    </p:animRot>
                                    <p:animRot by="1500000">
                                      <p:cBhvr>
                                        <p:cTn id="18" dur="125" fill="hold">
                                          <p:stCondLst>
                                            <p:cond delay="375"/>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6" presetClass="emph" presetSubtype="0" fill="hold" grpId="2" nodeType="clickEffect">
                                  <p:stCondLst>
                                    <p:cond delay="0"/>
                                  </p:stCondLst>
                                  <p:iterate type="lt">
                                    <p:tmPct val="10000"/>
                                  </p:iterate>
                                  <p:childTnLst>
                                    <p:animScale>
                                      <p:cBhvr>
                                        <p:cTn id="22" dur="250" autoRev="1" fill="hold">
                                          <p:stCondLst>
                                            <p:cond delay="0"/>
                                          </p:stCondLst>
                                        </p:cTn>
                                        <p:tgtEl>
                                          <p:spTgt spid="3">
                                            <p:txEl>
                                              <p:pRg st="0" end="0"/>
                                            </p:txEl>
                                          </p:spTgt>
                                        </p:tgtEl>
                                      </p:cBhvr>
                                      <p:to x="80000" y="100000"/>
                                    </p:animScale>
                                    <p:anim by="(#ppt_w*0.10)" calcmode="lin" valueType="num">
                                      <p:cBhvr>
                                        <p:cTn id="23" dur="250" autoRev="1" fill="hold">
                                          <p:stCondLst>
                                            <p:cond delay="0"/>
                                          </p:stCondLst>
                                        </p:cTn>
                                        <p:tgtEl>
                                          <p:spTgt spid="3">
                                            <p:txEl>
                                              <p:pRg st="0" end="0"/>
                                            </p:txEl>
                                          </p:spTgt>
                                        </p:tgtEl>
                                        <p:attrNameLst>
                                          <p:attrName>ppt_x</p:attrName>
                                        </p:attrNameLst>
                                      </p:cBhvr>
                                    </p:anim>
                                    <p:anim by="(-#ppt_w*0.10)" calcmode="lin" valueType="num">
                                      <p:cBhvr>
                                        <p:cTn id="24" dur="250" autoRev="1" fill="hold">
                                          <p:stCondLst>
                                            <p:cond delay="0"/>
                                          </p:stCondLst>
                                        </p:cTn>
                                        <p:tgtEl>
                                          <p:spTgt spid="3">
                                            <p:txEl>
                                              <p:pRg st="0" end="0"/>
                                            </p:txEl>
                                          </p:spTgt>
                                        </p:tgtEl>
                                        <p:attrNameLst>
                                          <p:attrName>ppt_y</p:attrName>
                                        </p:attrNameLst>
                                      </p:cBhvr>
                                    </p:anim>
                                    <p:animRot by="-480000">
                                      <p:cBhvr>
                                        <p:cTn id="25"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P spid="3" grpId="2"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Universal</a:t>
            </a:r>
            <a:r>
              <a:rPr lang="en-US" dirty="0" smtClean="0">
                <a:ea typeface="+mj-ea"/>
              </a:rPr>
              <a:t> </a:t>
            </a: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Discovery</a:t>
            </a:r>
            <a:endParaRPr lang="en-US" dirty="0" smtClean="0">
              <a:ea typeface="+mj-ea"/>
            </a:endParaRPr>
          </a:p>
        </p:txBody>
      </p:sp>
      <p:pic>
        <p:nvPicPr>
          <p:cNvPr id="4" name="Content Placeholder 3" descr="220px-WMAP_2010.png"/>
          <p:cNvPicPr>
            <a:picLocks noGrp="1" noChangeAspect="1"/>
          </p:cNvPicPr>
          <p:nvPr>
            <p:ph idx="1"/>
          </p:nvPr>
        </p:nvPicPr>
        <p:blipFill>
          <a:blip r:embed="rId2"/>
          <a:srcRect t="-4996" b="-4996"/>
          <a:stretch>
            <a:fillRect/>
          </a:stretch>
        </p:blipFill>
        <p:spPr>
          <a:xfrm>
            <a:off x="914400" y="2876550"/>
            <a:ext cx="7239000" cy="3981450"/>
          </a:xfrm>
        </p:spPr>
      </p:pic>
      <p:sp>
        <p:nvSpPr>
          <p:cNvPr id="5" name="TextBox 4"/>
          <p:cNvSpPr txBox="1"/>
          <p:nvPr/>
        </p:nvSpPr>
        <p:spPr>
          <a:xfrm>
            <a:off x="0" y="1417638"/>
            <a:ext cx="9144000" cy="1815882"/>
          </a:xfrm>
          <a:prstGeom prst="rect">
            <a:avLst/>
          </a:prstGeom>
          <a:noFill/>
        </p:spPr>
        <p:txBody>
          <a:bodyPr>
            <a:spAutoFit/>
          </a:bodyPr>
          <a:lstStyle/>
          <a:p>
            <a:pPr fontAlgn="auto">
              <a:spcBef>
                <a:spcPts val="0"/>
              </a:spcBef>
              <a:spcAft>
                <a:spcPts val="0"/>
              </a:spcAft>
              <a:defRPr/>
            </a:pPr>
            <a:r>
              <a:rPr lang="en-US" sz="2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n-lt"/>
                <a:ea typeface="+mn-ea"/>
              </a:rPr>
              <a:t> Arno Penzias and Robert Wilson discovered Cosmic Microwave Background  Radiation  providing the best evidence of the Big Bang model. The discovery eventually earned them a Nobel Prize.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accel="50000" decel="5000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00px-BillyMills_cropped.jpg"/>
          <p:cNvPicPr>
            <a:picLocks noChangeAspect="1"/>
          </p:cNvPicPr>
          <p:nvPr/>
        </p:nvPicPr>
        <p:blipFill>
          <a:blip r:embed="rId3"/>
          <a:srcRect/>
          <a:stretch>
            <a:fillRect/>
          </a:stretch>
        </p:blipFill>
        <p:spPr bwMode="auto">
          <a:xfrm>
            <a:off x="6477000" y="2209800"/>
            <a:ext cx="1953598" cy="3272693"/>
          </a:xfrm>
          <a:prstGeom prst="rect">
            <a:avLst/>
          </a:prstGeom>
          <a:ln w="228600" cap="sq" cmpd="thickThin">
            <a:solidFill>
              <a:srgbClr val="000000"/>
            </a:solidFill>
            <a:prstDash val="solid"/>
            <a:miter lim="800000"/>
          </a:ln>
          <a:effectLst>
            <a:innerShdw blurRad="76200">
              <a:srgbClr val="000000"/>
            </a:innerShdw>
          </a:effectLst>
        </p:spPr>
      </p:pic>
      <p:sp>
        <p:nvSpPr>
          <p:cNvPr id="2" name="Title 1"/>
          <p:cNvSpPr>
            <a:spLocks noGrp="1"/>
          </p:cNvSpPr>
          <p:nvPr>
            <p:ph type="title"/>
          </p:nvPr>
        </p:nvSpPr>
        <p:spPr/>
        <p:txBody>
          <a:bodyPr rtlCol="0">
            <a:normAutofit/>
          </a:bodyPr>
          <a:lstStyle/>
          <a:p>
            <a:pPr fontAlgn="auto">
              <a:spcAft>
                <a:spcPts val="0"/>
              </a:spcAft>
              <a:defRPr/>
            </a:pPr>
            <a:r>
              <a:rPr lang="en-US" b="1" spc="200" dirty="0" smtClean="0">
                <a:ln w="29210">
                  <a:solidFill>
                    <a:schemeClr val="accent3">
                      <a:tint val="10000"/>
                      <a:alpha val="84000"/>
                    </a:schemeClr>
                  </a:solidFill>
                </a:ln>
                <a:solidFill>
                  <a:schemeClr val="accent3">
                    <a:satMod val="200000"/>
                    <a:alpha val="75000"/>
                  </a:schemeClr>
                </a:solidFill>
                <a:effectLst>
                  <a:innerShdw blurRad="50800" dist="50800" dir="8100000">
                    <a:srgbClr val="7D7D7D">
                      <a:alpha val="73000"/>
                    </a:srgbClr>
                  </a:innerShdw>
                </a:effectLst>
                <a:ea typeface="+mj-ea"/>
              </a:rPr>
              <a:t>Olympics</a:t>
            </a:r>
            <a:endParaRPr lang="en-US" dirty="0" smtClean="0">
              <a:ln w="29210">
                <a:solidFill>
                  <a:schemeClr val="accent3">
                    <a:tint val="10000"/>
                    <a:alpha val="84000"/>
                  </a:schemeClr>
                </a:solidFill>
              </a:ln>
              <a:solidFill>
                <a:schemeClr val="accent3">
                  <a:satMod val="200000"/>
                  <a:alpha val="75000"/>
                </a:schemeClr>
              </a:solidFill>
              <a:ea typeface="+mj-ea"/>
            </a:endParaRPr>
          </a:p>
        </p:txBody>
      </p:sp>
      <p:sp>
        <p:nvSpPr>
          <p:cNvPr id="3" name="Content Placeholder 2"/>
          <p:cNvSpPr>
            <a:spLocks noGrp="1"/>
          </p:cNvSpPr>
          <p:nvPr>
            <p:ph idx="1"/>
          </p:nvPr>
        </p:nvSpPr>
        <p:spPr>
          <a:xfrm>
            <a:off x="457200" y="1600201"/>
            <a:ext cx="8229600" cy="1143000"/>
          </a:xfrm>
        </p:spPr>
        <p:txBody>
          <a:bodyPr rtlCol="0">
            <a:normAutofit/>
          </a:bodyPr>
          <a:lstStyle/>
          <a:p>
            <a:pPr fontAlgn="auto">
              <a:spcAft>
                <a:spcPts val="0"/>
              </a:spcAft>
              <a:buFont typeface="Arial"/>
              <a:buNone/>
              <a:defRPr/>
            </a:pP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The Olympics were in Austria one month and Tokyo another month…</a:t>
            </a:r>
            <a:endParaRPr lang="en-US" dirty="0" smtClean="0">
              <a:ea typeface="+mn-ea"/>
            </a:endParaRPr>
          </a:p>
        </p:txBody>
      </p:sp>
      <p:sp>
        <p:nvSpPr>
          <p:cNvPr id="7" name="TextBox 6"/>
          <p:cNvSpPr txBox="1">
            <a:spLocks noChangeArrowheads="1"/>
          </p:cNvSpPr>
          <p:nvPr/>
        </p:nvSpPr>
        <p:spPr bwMode="auto">
          <a:xfrm>
            <a:off x="0" y="5638800"/>
            <a:ext cx="9144000" cy="979488"/>
          </a:xfrm>
          <a:prstGeom prst="rect">
            <a:avLst/>
          </a:prstGeom>
          <a:noFill/>
          <a:ln w="9525">
            <a:noFill/>
            <a:miter lim="800000"/>
            <a:headEnd/>
            <a:tailEnd/>
          </a:ln>
        </p:spPr>
        <p:txBody>
          <a:bodyPr/>
          <a:lstStyle/>
          <a:p>
            <a:r>
              <a:rPr lang="en-US" dirty="0">
                <a:latin typeface="Book Antiqua" pitchFamily="-107" charset="0"/>
              </a:rPr>
              <a:t>Billy Mills, from the Pine Ridge Indian Reservation for Oglala Sioux, becomes the 2</a:t>
            </a:r>
            <a:r>
              <a:rPr lang="en-US" baseline="30000" dirty="0">
                <a:latin typeface="Book Antiqua" pitchFamily="-107" charset="0"/>
              </a:rPr>
              <a:t>nd</a:t>
            </a:r>
            <a:r>
              <a:rPr lang="en-US" dirty="0">
                <a:latin typeface="Book Antiqua" pitchFamily="-107" charset="0"/>
              </a:rPr>
              <a:t> ever Native American to win an Olympic gold medal. He is the first and only </a:t>
            </a:r>
            <a:r>
              <a:rPr lang="en-US" dirty="0" smtClean="0">
                <a:latin typeface="Book Antiqua" pitchFamily="-107" charset="0"/>
              </a:rPr>
              <a:t>American ever to win Gold </a:t>
            </a:r>
            <a:r>
              <a:rPr lang="en-US" dirty="0">
                <a:latin typeface="Book Antiqua" pitchFamily="-107" charset="0"/>
              </a:rPr>
              <a:t>in the 10,000 meter run. </a:t>
            </a:r>
          </a:p>
        </p:txBody>
      </p:sp>
    </p:spTree>
  </p:cSld>
  <p:clrMapOvr>
    <a:masterClrMapping/>
  </p:clrMapOvr>
  <p:transition spd="med">
    <p:cover dir="r"/>
    <p:sndAc>
      <p:stSnd>
        <p:snd r:embed="rId2" name="Clapping"/>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accel="50000" decel="5000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900" decel="100000" fill="hold"/>
                                        <p:tgtEl>
                                          <p:spTgt spid="7"/>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New</a:t>
            </a:r>
            <a:r>
              <a:rPr lang="en-US" dirty="0" smtClean="0">
                <a:ea typeface="+mj-ea"/>
              </a:rPr>
              <a:t> </a:t>
            </a: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Nations</a:t>
            </a:r>
            <a:endParaRPr lang="en-US" dirty="0" smtClean="0">
              <a:ea typeface="+mj-ea"/>
            </a:endParaRPr>
          </a:p>
        </p:txBody>
      </p:sp>
      <p:pic>
        <p:nvPicPr>
          <p:cNvPr id="4" name="Content Placeholder 3" descr="images-3.jpeg"/>
          <p:cNvPicPr>
            <a:picLocks noGrp="1" noChangeAspect="1"/>
          </p:cNvPicPr>
          <p:nvPr>
            <p:ph idx="1"/>
          </p:nvPr>
        </p:nvPicPr>
        <p:blipFill>
          <a:blip r:embed="rId2"/>
          <a:srcRect l="-19336" r="-19336"/>
          <a:stretch>
            <a:fillRect/>
          </a:stretch>
        </p:blipFill>
        <p:spPr>
          <a:xfrm>
            <a:off x="3810000" y="3441700"/>
            <a:ext cx="5334000" cy="2933700"/>
          </a:xfrm>
        </p:spPr>
      </p:pic>
      <p:pic>
        <p:nvPicPr>
          <p:cNvPr id="5" name="Picture 4" descr="images-2.jpeg"/>
          <p:cNvPicPr>
            <a:picLocks noChangeAspect="1"/>
          </p:cNvPicPr>
          <p:nvPr/>
        </p:nvPicPr>
        <p:blipFill>
          <a:blip r:embed="rId3"/>
          <a:srcRect/>
          <a:stretch>
            <a:fillRect/>
          </a:stretch>
        </p:blipFill>
        <p:spPr bwMode="auto">
          <a:xfrm>
            <a:off x="457200" y="3441700"/>
            <a:ext cx="3073400" cy="2641600"/>
          </a:xfrm>
          <a:prstGeom prst="rect">
            <a:avLst/>
          </a:prstGeom>
          <a:noFill/>
          <a:ln w="9525">
            <a:noFill/>
            <a:miter lim="800000"/>
            <a:headEnd/>
            <a:tailEnd/>
          </a:ln>
        </p:spPr>
      </p:pic>
      <p:sp>
        <p:nvSpPr>
          <p:cNvPr id="6" name="TextBox 5"/>
          <p:cNvSpPr txBox="1"/>
          <p:nvPr/>
        </p:nvSpPr>
        <p:spPr>
          <a:xfrm>
            <a:off x="1" y="1828800"/>
            <a:ext cx="9144000" cy="954107"/>
          </a:xfrm>
          <a:prstGeom prst="rect">
            <a:avLst/>
          </a:prstGeom>
          <a:noFill/>
        </p:spPr>
        <p:txBody>
          <a:bodyPr>
            <a:spAutoFit/>
          </a:bodyPr>
          <a:lstStyle/>
          <a:p>
            <a:pPr fontAlgn="auto">
              <a:spcBef>
                <a:spcPts val="0"/>
              </a:spcBef>
              <a:spcAft>
                <a:spcPts val="0"/>
              </a:spcAft>
              <a:defRPr/>
            </a:pPr>
            <a:r>
              <a:rPr lang="en-US" sz="2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n-lt"/>
                <a:ea typeface="+mn-ea"/>
              </a:rPr>
              <a:t>In Africa, Rhodesia became the new independent Zambia, ending 73 years of British rule.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accel="50000" decel="5000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900" decel="100000" fill="hold"/>
                                        <p:tgtEl>
                                          <p:spTgt spid="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The </a:t>
            </a:r>
            <a:r>
              <a:rPr lang="en-US" b="1" spc="200" dirty="0" err="1"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Fab</a:t>
            </a: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 Four</a:t>
            </a:r>
          </a:p>
        </p:txBody>
      </p:sp>
      <p:sp>
        <p:nvSpPr>
          <p:cNvPr id="3" name="Content Placeholder 2"/>
          <p:cNvSpPr>
            <a:spLocks noGrp="1"/>
          </p:cNvSpPr>
          <p:nvPr>
            <p:ph idx="1"/>
          </p:nvPr>
        </p:nvSpPr>
        <p:spPr>
          <a:xfrm>
            <a:off x="457200" y="1219201"/>
            <a:ext cx="8229600" cy="1143000"/>
          </a:xfrm>
        </p:spPr>
        <p:txBody>
          <a:bodyPr rtlCol="0">
            <a:normAutofit/>
          </a:bodyPr>
          <a:lstStyle/>
          <a:p>
            <a:pPr fontAlgn="auto">
              <a:spcAft>
                <a:spcPts val="0"/>
              </a:spcAft>
              <a:buFont typeface="Arial"/>
              <a:buNone/>
              <a:defRPr/>
            </a:pP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Four boys from Liverpool, England crossed the pond and invaded America</a:t>
            </a:r>
          </a:p>
        </p:txBody>
      </p:sp>
      <p:pic>
        <p:nvPicPr>
          <p:cNvPr id="4" name="Picture 3" descr="600px-The_Fabs.JPG.jpeg"/>
          <p:cNvPicPr>
            <a:picLocks noChangeAspect="1"/>
          </p:cNvPicPr>
          <p:nvPr/>
        </p:nvPicPr>
        <p:blipFill>
          <a:blip r:embed="rId5"/>
          <a:srcRect/>
          <a:stretch>
            <a:fillRect/>
          </a:stretch>
        </p:blipFill>
        <p:spPr bwMode="auto">
          <a:xfrm>
            <a:off x="2608263" y="2362200"/>
            <a:ext cx="3352800" cy="3352800"/>
          </a:xfrm>
          <a:prstGeom prst="rect">
            <a:avLst/>
          </a:prstGeom>
          <a:noFill/>
          <a:ln w="9525">
            <a:noFill/>
            <a:miter lim="800000"/>
            <a:headEnd/>
            <a:tailEnd/>
          </a:ln>
        </p:spPr>
      </p:pic>
      <p:sp>
        <p:nvSpPr>
          <p:cNvPr id="5" name="TextBox 4"/>
          <p:cNvSpPr txBox="1">
            <a:spLocks noChangeArrowheads="1"/>
          </p:cNvSpPr>
          <p:nvPr/>
        </p:nvSpPr>
        <p:spPr bwMode="auto">
          <a:xfrm>
            <a:off x="228600" y="5715000"/>
            <a:ext cx="8915400" cy="923925"/>
          </a:xfrm>
          <a:prstGeom prst="rect">
            <a:avLst/>
          </a:prstGeom>
          <a:noFill/>
          <a:ln w="9525">
            <a:noFill/>
            <a:miter lim="800000"/>
            <a:headEnd/>
            <a:tailEnd/>
          </a:ln>
        </p:spPr>
        <p:txBody>
          <a:bodyPr>
            <a:spAutoFit/>
          </a:bodyPr>
          <a:lstStyle/>
          <a:p>
            <a:r>
              <a:rPr lang="en-US">
                <a:latin typeface="Book Antiqua" pitchFamily="-107" charset="0"/>
              </a:rPr>
              <a:t>John, Paul, George, and Ringo release </a:t>
            </a:r>
            <a:r>
              <a:rPr lang="en-US" i="1">
                <a:latin typeface="Book Antiqua" pitchFamily="-107" charset="0"/>
              </a:rPr>
              <a:t>Meet the Beatles! </a:t>
            </a:r>
            <a:r>
              <a:rPr lang="en-US">
                <a:latin typeface="Book Antiqua" pitchFamily="-107" charset="0"/>
              </a:rPr>
              <a:t>in America on Jan. 20, rise to Number #1 with “I Want to Hold Your Hand” on Feb.1, and arrive to screaming fans on in America on Feb. 7. The world is never the same. </a:t>
            </a:r>
          </a:p>
        </p:txBody>
      </p:sp>
    </p:spTree>
  </p:cSld>
  <p:clrMapOvr>
    <a:masterClrMapping/>
  </p:clrMapOvr>
  <p:transition>
    <p:sndAc>
      <p:stSnd>
        <p:snd r:embed="rId2" name="Plane"/>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2000"/>
                                        <p:tgtEl>
                                          <p:spTgt spid="4"/>
                                        </p:tgtEl>
                                      </p:cBhvr>
                                    </p:animEffect>
                                  </p:childTnLst>
                                  <p:subTnLst>
                                    <p:audio>
                                      <p:cMediaNode>
                                        <p:cTn display="0" masterRel="sameClick">
                                          <p:stCondLst>
                                            <p:cond evt="begin" delay="0">
                                              <p:tn val="10"/>
                                            </p:cond>
                                          </p:stCondLst>
                                          <p:endCondLst>
                                            <p:cond evt="onStopAudio" delay="0">
                                              <p:tgtEl>
                                                <p:sldTgt/>
                                              </p:tgtEl>
                                            </p:cond>
                                          </p:endCondLst>
                                        </p:cTn>
                                        <p:tgtEl>
                                          <p:sndTgt r:embed="rId4" name="Clapping"/>
                                        </p:tgtEl>
                                      </p:cMediaNode>
                                    </p:audio>
                                  </p:sub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3000"/>
                                        <p:tgtEl>
                                          <p:spTgt spid="3">
                                            <p:txEl>
                                              <p:pRg st="0" end="0"/>
                                            </p:txEl>
                                          </p:spTgt>
                                        </p:tgtEl>
                                      </p:cBhvr>
                                    </p:animEffect>
                                    <p:anim calcmode="lin" valueType="num">
                                      <p:cBhvr>
                                        <p:cTn id="18"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3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lide(fromBottom)">
                                      <p:cBhvr>
                                        <p:cTn id="24"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The King of the World</a:t>
            </a:r>
          </a:p>
        </p:txBody>
      </p:sp>
      <p:sp>
        <p:nvSpPr>
          <p:cNvPr id="3" name="Content Placeholder 2"/>
          <p:cNvSpPr>
            <a:spLocks noGrp="1"/>
          </p:cNvSpPr>
          <p:nvPr>
            <p:ph idx="1"/>
          </p:nvPr>
        </p:nvSpPr>
        <p:spPr>
          <a:xfrm>
            <a:off x="457200" y="1600201"/>
            <a:ext cx="8229600" cy="1905000"/>
          </a:xfrm>
        </p:spPr>
        <p:txBody>
          <a:bodyPr rtlCol="0">
            <a:normAutofit/>
          </a:bodyPr>
          <a:lstStyle/>
          <a:p>
            <a:pPr fontAlgn="auto">
              <a:spcAft>
                <a:spcPts val="0"/>
              </a:spcAft>
              <a:buFont typeface="Arial"/>
              <a:buNone/>
              <a:defRPr/>
            </a:pP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 Muhammad Ali beat Sonny Liston in  Miami Beach, Florida, and was crowned the heavyweight champion of the world.</a:t>
            </a:r>
          </a:p>
        </p:txBody>
      </p:sp>
      <p:pic>
        <p:nvPicPr>
          <p:cNvPr id="4" name="Picture 3"/>
          <p:cNvPicPr>
            <a:picLocks noChangeAspect="1" noChangeArrowheads="1"/>
          </p:cNvPicPr>
          <p:nvPr/>
        </p:nvPicPr>
        <p:blipFill>
          <a:blip r:embed="rId3"/>
          <a:srcRect/>
          <a:stretch>
            <a:fillRect/>
          </a:stretch>
        </p:blipFill>
        <p:spPr bwMode="auto">
          <a:xfrm>
            <a:off x="3048000" y="3276599"/>
            <a:ext cx="2514600" cy="315634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2000" fill="hold"/>
                                        <p:tgtEl>
                                          <p:spTgt spid="2"/>
                                        </p:tgtEl>
                                        <p:attrNameLst>
                                          <p:attrName>style.color</p:attrName>
                                        </p:attrNameLst>
                                      </p:cBhvr>
                                      <p:to>
                                        <a:schemeClr val="accent2"/>
                                      </p:to>
                                    </p:animClr>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subTnLst>
                                    <p:audio>
                                      <p:cMediaNode>
                                        <p:cTn display="0" masterRel="sameClick">
                                          <p:stCondLst>
                                            <p:cond evt="begin" delay="0">
                                              <p:tn val="9"/>
                                            </p:cond>
                                          </p:stCondLst>
                                          <p:endCondLst>
                                            <p:cond evt="onStopAudio" delay="0">
                                              <p:tgtEl>
                                                <p:sldTgt/>
                                              </p:tgtEl>
                                            </p:cond>
                                          </p:endCondLst>
                                        </p:cTn>
                                        <p:tgtEl>
                                          <p:sndTgt r:embed="rId2" name="Breaking Glass"/>
                                        </p:tgtEl>
                                      </p:cMediaNode>
                                    </p:audio>
                                  </p:subTnLst>
                                </p:cTn>
                              </p:par>
                            </p:childTnLst>
                          </p:cTn>
                        </p:par>
                      </p:childTnLst>
                    </p:cTn>
                  </p:par>
                  <p:par>
                    <p:cTn id="12" fill="hold">
                      <p:stCondLst>
                        <p:cond delay="indefinite"/>
                      </p:stCondLst>
                      <p:childTnLst>
                        <p:par>
                          <p:cTn id="13" fill="hold">
                            <p:stCondLst>
                              <p:cond delay="0"/>
                            </p:stCondLst>
                            <p:childTnLst>
                              <p:par>
                                <p:cTn id="14" presetID="45" presetClass="entr" presetSubtype="0" fill="hold" grpId="0" nodeType="clickEffect">
                                  <p:stCondLst>
                                    <p:cond delay="0"/>
                                  </p:stCondLst>
                                  <p:iterate type="lt">
                                    <p:tmPct val="10000"/>
                                  </p:iterate>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anim calcmode="lin" valueType="num">
                                      <p:cBhvr>
                                        <p:cTn id="17" dur="5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A New (Children’s) Classic </a:t>
            </a:r>
          </a:p>
        </p:txBody>
      </p:sp>
      <p:sp>
        <p:nvSpPr>
          <p:cNvPr id="3" name="Content Placeholder 2"/>
          <p:cNvSpPr>
            <a:spLocks noGrp="1"/>
          </p:cNvSpPr>
          <p:nvPr>
            <p:ph idx="1"/>
          </p:nvPr>
        </p:nvSpPr>
        <p:spPr>
          <a:xfrm>
            <a:off x="457200" y="1600201"/>
            <a:ext cx="8229600" cy="1371600"/>
          </a:xfrm>
        </p:spPr>
        <p:txBody>
          <a:bodyPr rtlCol="0">
            <a:normAutofit/>
          </a:bodyPr>
          <a:lstStyle/>
          <a:p>
            <a:pPr fontAlgn="auto">
              <a:spcAft>
                <a:spcPts val="0"/>
              </a:spcAft>
              <a:buFont typeface="Arial"/>
              <a:buChar char="•"/>
              <a:defRPr/>
            </a:pP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Roald Dahl wrote </a:t>
            </a:r>
            <a:r>
              <a:rPr lang="en-US"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Charlie and the Chocolate Factory.</a:t>
            </a:r>
            <a:endPar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endParaRPr>
          </a:p>
        </p:txBody>
      </p:sp>
      <p:pic>
        <p:nvPicPr>
          <p:cNvPr id="18436" name="Picture 3" descr="images-1.jpeg"/>
          <p:cNvPicPr>
            <a:picLocks noChangeAspect="1"/>
          </p:cNvPicPr>
          <p:nvPr/>
        </p:nvPicPr>
        <p:blipFill>
          <a:blip r:embed="rId2"/>
          <a:srcRect/>
          <a:stretch>
            <a:fillRect/>
          </a:stretch>
        </p:blipFill>
        <p:spPr bwMode="auto">
          <a:xfrm>
            <a:off x="5408613" y="2978150"/>
            <a:ext cx="2324100" cy="3492500"/>
          </a:xfrm>
          <a:prstGeom prst="rect">
            <a:avLst/>
          </a:prstGeom>
          <a:noFill/>
          <a:ln w="9525">
            <a:noFill/>
            <a:miter lim="800000"/>
            <a:headEnd/>
            <a:tailEnd/>
          </a:ln>
        </p:spPr>
      </p:pic>
      <p:pic>
        <p:nvPicPr>
          <p:cNvPr id="18437" name="Picture 4" descr="images.jpeg"/>
          <p:cNvPicPr>
            <a:picLocks noChangeAspect="1"/>
          </p:cNvPicPr>
          <p:nvPr/>
        </p:nvPicPr>
        <p:blipFill>
          <a:blip r:embed="rId3"/>
          <a:srcRect/>
          <a:stretch>
            <a:fillRect/>
          </a:stretch>
        </p:blipFill>
        <p:spPr bwMode="auto">
          <a:xfrm>
            <a:off x="685800" y="3429000"/>
            <a:ext cx="3098800" cy="262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Major Changes</a:t>
            </a:r>
          </a:p>
        </p:txBody>
      </p:sp>
      <p:sp>
        <p:nvSpPr>
          <p:cNvPr id="3" name="Content Placeholder 2"/>
          <p:cNvSpPr>
            <a:spLocks noGrp="1"/>
          </p:cNvSpPr>
          <p:nvPr>
            <p:ph idx="1"/>
          </p:nvPr>
        </p:nvSpPr>
        <p:spPr>
          <a:xfrm>
            <a:off x="457200" y="1417639"/>
            <a:ext cx="8229600" cy="2087561"/>
          </a:xfrm>
        </p:spPr>
        <p:txBody>
          <a:bodyPr rtlCol="0">
            <a:normAutofit/>
          </a:bodyPr>
          <a:lstStyle/>
          <a:p>
            <a:pPr fontAlgn="auto">
              <a:spcAft>
                <a:spcPts val="0"/>
              </a:spcAft>
              <a:buFont typeface="Arial"/>
              <a:buNone/>
              <a:defRPr/>
            </a:pPr>
            <a:r>
              <a:rPr lang="en-US" sz="2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Amid growing student protests, a war in Vietnam escalating, and civil unrest at home….President Lyndon B. Johnson declared a “War on Poverty” in his “Great Society” and signed this “Civil Rights Act of…” ending racial segregation laws.</a:t>
            </a:r>
          </a:p>
        </p:txBody>
      </p:sp>
      <p:pic>
        <p:nvPicPr>
          <p:cNvPr id="21508" name="Picture 4" descr="images.jpeg"/>
          <p:cNvPicPr>
            <a:picLocks noChangeAspect="1"/>
          </p:cNvPicPr>
          <p:nvPr/>
        </p:nvPicPr>
        <p:blipFill>
          <a:blip r:embed="rId3"/>
          <a:srcRect/>
          <a:stretch>
            <a:fillRect/>
          </a:stretch>
        </p:blipFill>
        <p:spPr bwMode="auto">
          <a:xfrm>
            <a:off x="2743200" y="3505200"/>
            <a:ext cx="3352800" cy="31924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ll and Crash"/>
                                        </p:tgtEl>
                                      </p:cMediaNode>
                                    </p:audio>
                                  </p:sub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a typeface="+mj-ea"/>
              </a:rPr>
              <a:t>New Muscle</a:t>
            </a:r>
          </a:p>
        </p:txBody>
      </p:sp>
      <p:sp>
        <p:nvSpPr>
          <p:cNvPr id="3" name="Content Placeholder 2"/>
          <p:cNvSpPr>
            <a:spLocks noGrp="1"/>
          </p:cNvSpPr>
          <p:nvPr>
            <p:ph idx="1"/>
          </p:nvPr>
        </p:nvSpPr>
        <p:spPr>
          <a:xfrm>
            <a:off x="457200" y="1600201"/>
            <a:ext cx="8229600" cy="838200"/>
          </a:xfrm>
        </p:spPr>
        <p:txBody>
          <a:bodyPr rtlCol="0">
            <a:normAutofit fontScale="92500"/>
          </a:bodyPr>
          <a:lstStyle/>
          <a:p>
            <a:pPr fontAlgn="auto">
              <a:spcAft>
                <a:spcPts val="0"/>
              </a:spcAft>
              <a:buFont typeface="Arial"/>
              <a:buNone/>
              <a:defRPr/>
            </a:pPr>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a typeface="+mn-ea"/>
              </a:rPr>
              <a:t>Ford unveiled its new Mustang to the public. </a:t>
            </a:r>
          </a:p>
        </p:txBody>
      </p:sp>
      <p:pic>
        <p:nvPicPr>
          <p:cNvPr id="7" name="Picture 6" descr="images.jpeg"/>
          <p:cNvPicPr>
            <a:picLocks noChangeAspect="1"/>
          </p:cNvPicPr>
          <p:nvPr/>
        </p:nvPicPr>
        <p:blipFill>
          <a:blip r:embed="rId3"/>
          <a:stretch>
            <a:fillRect/>
          </a:stretch>
        </p:blipFill>
        <p:spPr>
          <a:xfrm>
            <a:off x="1905000" y="2438401"/>
            <a:ext cx="5105400" cy="3928765"/>
          </a:xfrm>
          <a:prstGeom prst="rect">
            <a:avLst/>
          </a:prstGeom>
          <a:solidFill>
            <a:srgbClr val="FFFFFF">
              <a:shade val="85000"/>
            </a:srgbClr>
          </a:solidFill>
          <a:ln w="88900" cap="sq">
            <a:solidFill>
              <a:srgbClr val="FFFFFF"/>
            </a:solidFill>
            <a:miter lim="800000"/>
          </a:ln>
          <a:effectLst>
            <a:glow rad="228600">
              <a:schemeClr val="accent1">
                <a:alpha val="75000"/>
              </a:schemeClr>
            </a:glow>
            <a:outerShdw blurRad="63500" sx="102000" sy="102000" algn="ctr" rotWithShape="0">
              <a:srgbClr val="000000">
                <a:alpha val="43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4"/>
                                            </p:cond>
                                          </p:stCondLst>
                                          <p:endCondLst>
                                            <p:cond evt="onStopAudio" delay="0">
                                              <p:tgtEl>
                                                <p:sldTgt/>
                                              </p:tgtEl>
                                            </p:cond>
                                          </p:endCondLst>
                                        </p:cTn>
                                        <p:tgtEl>
                                          <p:sndTgt r:embed="rId2" name="Screeching Brake"/>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175</TotalTime>
  <Words>362</Words>
  <Application>Microsoft Office PowerPoint</Application>
  <PresentationFormat>On-screen Show (4:3)</PresentationFormat>
  <Paragraphs>26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What Year Was It</vt:lpstr>
      <vt:lpstr>Universal Discovery</vt:lpstr>
      <vt:lpstr>Olympics</vt:lpstr>
      <vt:lpstr>New Nations</vt:lpstr>
      <vt:lpstr>The Fab Four</vt:lpstr>
      <vt:lpstr>The King of the World</vt:lpstr>
      <vt:lpstr>A New (Children’s) Classic </vt:lpstr>
      <vt:lpstr>Major Changes</vt:lpstr>
      <vt:lpstr>New Muscle</vt:lpstr>
      <vt:lpstr>A Perfect Day In Philadelphia</vt:lpstr>
      <vt:lpstr>Unrest close to home</vt:lpstr>
      <vt:lpstr>It was…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Year Was IT</dc:title>
  <dc:creator>SDP Admin</dc:creator>
  <cp:lastModifiedBy>mburgmann1429</cp:lastModifiedBy>
  <cp:revision>9</cp:revision>
  <dcterms:created xsi:type="dcterms:W3CDTF">2010-09-27T01:42:20Z</dcterms:created>
  <dcterms:modified xsi:type="dcterms:W3CDTF">2010-09-29T21:30:52Z</dcterms:modified>
</cp:coreProperties>
</file>